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1" r:id="rId14"/>
    <p:sldId id="272" r:id="rId15"/>
    <p:sldId id="274" r:id="rId16"/>
    <p:sldId id="273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ffd869e0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ffd869e0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9ffd869e0a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ffd869e0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ffd869e0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9ffd869e0a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ffd869e0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ffd869e0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9ffd869e0a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9ffd869e0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9ffd869e0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9ffd869e0a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ffd869e0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ffd869e0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9ffd869e0a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ffd869e0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ffd869e0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9ffd869e0a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 Εργαστήριο Ποιοτικού Ελέγχου και Υγιεινής Τροφίμων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l-GR"/>
              <a:t>Παρουσίαση εγκαταστάσεων και εξοπλισμού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>
            <a:spLocks noGrp="1"/>
          </p:cNvSpPr>
          <p:nvPr>
            <p:ph type="title"/>
          </p:nvPr>
        </p:nvSpPr>
        <p:spPr>
          <a:xfrm>
            <a:off x="1792288" y="4800599"/>
            <a:ext cx="5486400" cy="95321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/>
              <a:t>Φυγόκεντρος </a:t>
            </a:r>
            <a:r>
              <a:rPr lang="en-US" dirty="0" err="1" smtClean="0"/>
              <a:t>eppendorf</a:t>
            </a:r>
            <a:endParaRPr dirty="0"/>
          </a:p>
        </p:txBody>
      </p:sp>
      <p:sp>
        <p:nvSpPr>
          <p:cNvPr id="175" name="Google Shape;175;p2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body" idx="1"/>
          </p:nvPr>
        </p:nvSpPr>
        <p:spPr>
          <a:xfrm>
            <a:off x="1792288" y="5874588"/>
            <a:ext cx="5486400" cy="2976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l-GR" dirty="0" smtClean="0"/>
              <a:t>ΤΟΥ ΟΙΚΟΥ </a:t>
            </a:r>
            <a:r>
              <a:rPr lang="en-US" dirty="0" smtClean="0"/>
              <a:t>HEREAUS THERMO</a:t>
            </a:r>
            <a:endParaRPr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5011" y="467263"/>
            <a:ext cx="4856672" cy="475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err="1" smtClean="0"/>
              <a:t>Πεχάμετρο</a:t>
            </a:r>
            <a:r>
              <a:rPr lang="el-GR" dirty="0" smtClean="0"/>
              <a:t>-</a:t>
            </a:r>
            <a:r>
              <a:rPr lang="el-GR" dirty="0" err="1" smtClean="0"/>
              <a:t>Αγωγιμόμετρο</a:t>
            </a:r>
            <a:r>
              <a:rPr lang="el-GR" dirty="0" smtClean="0"/>
              <a:t> </a:t>
            </a:r>
            <a:r>
              <a:rPr lang="en-US" dirty="0" smtClean="0"/>
              <a:t>HANA </a:t>
            </a:r>
            <a:r>
              <a:rPr lang="el-GR" dirty="0" smtClean="0"/>
              <a:t>και ζυγός ακριβείας</a:t>
            </a:r>
            <a:endParaRPr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92288" y="612775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title"/>
          </p:nvPr>
        </p:nvSpPr>
        <p:spPr>
          <a:xfrm>
            <a:off x="1792288" y="5503653"/>
            <a:ext cx="5486400" cy="79363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l-GR" dirty="0" smtClean="0"/>
              <a:t>Χρωματόμετρο  </a:t>
            </a:r>
            <a:r>
              <a:rPr lang="en-US" dirty="0" err="1" smtClean="0"/>
              <a:t>Hunterlab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</p:txBody>
      </p:sp>
      <p:sp>
        <p:nvSpPr>
          <p:cNvPr id="192" name="Google Shape;192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1"/>
          </p:nvPr>
        </p:nvSpPr>
        <p:spPr>
          <a:xfrm>
            <a:off x="1792288" y="5710686"/>
            <a:ext cx="5486400" cy="4615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700" y="736350"/>
            <a:ext cx="4883825" cy="38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72529"/>
            <a:ext cx="4572000" cy="51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l-GR" dirty="0" err="1" smtClean="0"/>
              <a:t>Φασματοφωτόμετρο</a:t>
            </a:r>
            <a:r>
              <a:rPr lang="el-GR" dirty="0" smtClean="0"/>
              <a:t> </a:t>
            </a:r>
            <a:r>
              <a:rPr lang="en-US" dirty="0" smtClean="0"/>
              <a:t>Perkin Elmer</a:t>
            </a:r>
            <a:endParaRPr dirty="0"/>
          </a:p>
        </p:txBody>
      </p:sp>
      <p:sp>
        <p:nvSpPr>
          <p:cNvPr id="201" name="Google Shape;201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</p:txBody>
      </p:sp>
      <p:pic>
        <p:nvPicPr>
          <p:cNvPr id="15362" name="Picture 2" descr="C:\Users\admin\Desktop\φωτο_ποιοτικος έλεγχος\IMG_6667.jp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/>
              <a:t>Λουτρό υπερήχων</a:t>
            </a:r>
            <a:endParaRPr dirty="0"/>
          </a:p>
        </p:txBody>
      </p:sp>
      <p:sp>
        <p:nvSpPr>
          <p:cNvPr id="208" name="Google Shape;208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3011" y="427007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</a:t>
            </a:r>
            <a:r>
              <a:rPr lang="el-GR" dirty="0" smtClean="0"/>
              <a:t>εριστροφικός </a:t>
            </a:r>
            <a:r>
              <a:rPr lang="el-GR" dirty="0" err="1" smtClean="0"/>
              <a:t>εξατμιστής</a:t>
            </a:r>
            <a:r>
              <a:rPr lang="el-GR" dirty="0" smtClean="0"/>
              <a:t> </a:t>
            </a:r>
            <a:r>
              <a:rPr lang="en-US" dirty="0" err="1" smtClean="0"/>
              <a:t>Rotavapor</a:t>
            </a:r>
            <a:r>
              <a:rPr lang="en-US" dirty="0" smtClean="0"/>
              <a:t> </a:t>
            </a:r>
            <a:r>
              <a:rPr lang="en-US" dirty="0" err="1" smtClean="0"/>
              <a:t>Buchi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2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/>
              <a:t>Εξοπλισμός </a:t>
            </a:r>
            <a:endParaRPr dirty="0"/>
          </a:p>
        </p:txBody>
      </p:sp>
      <p:sp>
        <p:nvSpPr>
          <p:cNvPr id="217" name="Google Shape;217;p30"/>
          <p:cNvSpPr txBox="1">
            <a:spLocks noGrp="1"/>
          </p:cNvSpPr>
          <p:nvPr>
            <p:ph type="body" idx="1"/>
          </p:nvPr>
        </p:nvSpPr>
        <p:spPr>
          <a:xfrm>
            <a:off x="457200" y="1308225"/>
            <a:ext cx="7985100" cy="474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l-GR" sz="2300" dirty="0" err="1"/>
              <a:t>πιππέτες</a:t>
            </a:r>
            <a:r>
              <a:rPr lang="el-GR" sz="2300" dirty="0"/>
              <a:t> σταθερού και μεταβλητού όγκου </a:t>
            </a:r>
            <a:endParaRPr sz="23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l-GR" sz="2300" dirty="0"/>
              <a:t>θερμαινόμενοι μαγνητικοί αναδευτήρες </a:t>
            </a:r>
            <a:endParaRPr sz="23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l-GR" sz="2300" dirty="0" err="1" smtClean="0"/>
              <a:t>Vortex</a:t>
            </a:r>
            <a:r>
              <a:rPr lang="el-GR" sz="2300" dirty="0" smtClean="0"/>
              <a:t> </a:t>
            </a:r>
            <a:r>
              <a:rPr lang="el-GR" sz="2300" dirty="0"/>
              <a:t>συσκευές </a:t>
            </a:r>
            <a:endParaRPr sz="23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l-GR" sz="2300" dirty="0"/>
              <a:t>ζυγοί με ακρίβεια </a:t>
            </a:r>
            <a:r>
              <a:rPr lang="el-GR" sz="2300" dirty="0" smtClean="0"/>
              <a:t>0,1g </a:t>
            </a:r>
            <a:r>
              <a:rPr lang="el-GR" sz="2300" dirty="0"/>
              <a:t>και 0,01g</a:t>
            </a:r>
            <a:endParaRPr sz="23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l-GR" sz="2300" dirty="0" smtClean="0"/>
              <a:t>Καταψύκτες, ψυγεία</a:t>
            </a:r>
            <a:endParaRPr sz="23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Xώρος γραφείων </a:t>
            </a:r>
            <a:endParaRPr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5064" y="1906438"/>
            <a:ext cx="5704936" cy="38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l-GR" sz="3959" dirty="0"/>
              <a:t>Χώρος </a:t>
            </a:r>
            <a:r>
              <a:rPr lang="el-GR" sz="3959" dirty="0" smtClean="0"/>
              <a:t>Χημικού Αναλυτικού </a:t>
            </a:r>
            <a:r>
              <a:rPr lang="el-GR" sz="3959" dirty="0"/>
              <a:t>Εργαστηρίου </a:t>
            </a:r>
            <a:endParaRPr sz="3959" dirty="0"/>
          </a:p>
        </p:txBody>
      </p:sp>
      <p:sp>
        <p:nvSpPr>
          <p:cNvPr id="7" name="6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39019"/>
            <a:ext cx="6096000" cy="407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l-GR" dirty="0"/>
              <a:t>Χώρος </a:t>
            </a:r>
            <a:r>
              <a:rPr lang="el-GR" dirty="0" smtClean="0"/>
              <a:t>αναλύσεων ακριβείας</a:t>
            </a:r>
            <a:endParaRPr dirty="0"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l-GR" dirty="0" smtClean="0"/>
              <a:t>Με αέριους χρωματογράφους  </a:t>
            </a:r>
            <a:r>
              <a:rPr lang="en-US" dirty="0" smtClean="0"/>
              <a:t>( GC )</a:t>
            </a:r>
            <a:r>
              <a:rPr lang="el-GR" dirty="0" smtClean="0"/>
              <a:t>και υγρή χρωματογραφία</a:t>
            </a:r>
            <a:r>
              <a:rPr lang="en-US" dirty="0" smtClean="0"/>
              <a:t> (HPLC)</a:t>
            </a:r>
            <a:endParaRPr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 l="5" r="5"/>
          <a:stretch>
            <a:fillRect/>
          </a:stretch>
        </p:blipFill>
        <p:spPr bwMode="auto">
          <a:xfrm>
            <a:off x="1803400" y="620713"/>
            <a:ext cx="5475288" cy="410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l-GR" dirty="0"/>
              <a:t>Χώρος </a:t>
            </a:r>
            <a:r>
              <a:rPr lang="el-GR" dirty="0" smtClean="0"/>
              <a:t>με </a:t>
            </a:r>
            <a:r>
              <a:rPr lang="el-GR" dirty="0" err="1" smtClean="0"/>
              <a:t>απαγωγό</a:t>
            </a:r>
            <a:endParaRPr dirty="0"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</p:txBody>
      </p:sp>
      <p:pic>
        <p:nvPicPr>
          <p:cNvPr id="4098" name="Picture 2" descr="C:\Users\admin\Desktop\φωτο_ποιοτικος έλεγχος\IMG_6675.jp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Αναλυτικός χώρος με αέριους χρωματογράφους με αυτόματους δειγματολήπτες.</a:t>
            </a:r>
            <a:endParaRPr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l-GR" dirty="0" smtClean="0"/>
              <a:t>Στον χώρο υπάρχουν τέσσερις αέριοι χρωματογράφοι για τις αναλύσεις.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 smtClean="0"/>
              <a:t>ECD </a:t>
            </a:r>
            <a:r>
              <a:rPr lang="el-GR" dirty="0" smtClean="0"/>
              <a:t>αέριος χρωματογράφος για αναλύσεις </a:t>
            </a:r>
            <a:r>
              <a:rPr lang="el-GR" dirty="0" err="1" smtClean="0"/>
              <a:t>οργανοχλωριωμένων</a:t>
            </a:r>
            <a:r>
              <a:rPr lang="el-GR" dirty="0" smtClean="0"/>
              <a:t>  ενώσεων όπως </a:t>
            </a:r>
            <a:r>
              <a:rPr lang="el-GR" dirty="0" err="1" smtClean="0"/>
              <a:t>π.χ</a:t>
            </a:r>
            <a:r>
              <a:rPr lang="el-GR" dirty="0" smtClean="0"/>
              <a:t> φυτοφάρμακα, </a:t>
            </a:r>
            <a:r>
              <a:rPr lang="en-US" dirty="0" smtClean="0"/>
              <a:t> NPD </a:t>
            </a:r>
            <a:r>
              <a:rPr lang="el-GR" dirty="0" smtClean="0"/>
              <a:t>για αναλύσεις </a:t>
            </a:r>
            <a:r>
              <a:rPr lang="el-GR" dirty="0" err="1" smtClean="0"/>
              <a:t>οργανοφωσφωτικών</a:t>
            </a:r>
            <a:r>
              <a:rPr lang="el-GR" dirty="0" smtClean="0"/>
              <a:t>, </a:t>
            </a:r>
            <a:r>
              <a:rPr lang="el-GR" dirty="0" err="1" smtClean="0"/>
              <a:t>π.χ</a:t>
            </a:r>
            <a:r>
              <a:rPr lang="el-GR" dirty="0" smtClean="0"/>
              <a:t> φυτοφαρμάκων , και δύο </a:t>
            </a:r>
            <a:r>
              <a:rPr lang="en-US" dirty="0" smtClean="0"/>
              <a:t>FID </a:t>
            </a:r>
            <a:r>
              <a:rPr lang="el-GR" dirty="0" smtClean="0"/>
              <a:t>για αναλύσεις </a:t>
            </a:r>
            <a:r>
              <a:rPr lang="el-GR" dirty="0" err="1" smtClean="0"/>
              <a:t>π.χ</a:t>
            </a:r>
            <a:r>
              <a:rPr lang="el-GR" dirty="0" smtClean="0"/>
              <a:t> λιπαρών οξέων, πτητικών ενώσεων </a:t>
            </a:r>
            <a:r>
              <a:rPr lang="el-GR" dirty="0" err="1" smtClean="0"/>
              <a:t>κ.λ.π</a:t>
            </a:r>
            <a:endParaRPr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92288" y="612775"/>
            <a:ext cx="5486400" cy="39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l-GR" dirty="0" smtClean="0"/>
              <a:t>Υγρή χρωματογραφία με δύο ανιχνευτές </a:t>
            </a:r>
            <a:r>
              <a:rPr lang="en-US" dirty="0" smtClean="0"/>
              <a:t>RI (Perkin </a:t>
            </a:r>
            <a:r>
              <a:rPr lang="en-US" dirty="0" smtClean="0"/>
              <a:t>E</a:t>
            </a:r>
            <a:r>
              <a:rPr lang="en-US" dirty="0" smtClean="0"/>
              <a:t>lmer,</a:t>
            </a:r>
            <a:r>
              <a:rPr lang="el-GR" dirty="0" smtClean="0"/>
              <a:t> και</a:t>
            </a:r>
            <a:r>
              <a:rPr lang="en-US" dirty="0" smtClean="0"/>
              <a:t> VI (HP</a:t>
            </a:r>
            <a:r>
              <a:rPr lang="el-GR" dirty="0" smtClean="0"/>
              <a:t>)</a:t>
            </a:r>
            <a:endParaRPr dirty="0"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dirty="0" smtClean="0"/>
              <a:t> </a:t>
            </a:r>
            <a:r>
              <a:rPr lang="el-GR" dirty="0" smtClean="0"/>
              <a:t>Για </a:t>
            </a:r>
            <a:r>
              <a:rPr lang="el-GR" dirty="0" smtClean="0"/>
              <a:t>αναλύσεις ακριβείας </a:t>
            </a:r>
            <a:r>
              <a:rPr lang="el-GR" dirty="0" smtClean="0"/>
              <a:t>οργανικών </a:t>
            </a:r>
            <a:r>
              <a:rPr lang="el-GR" dirty="0" smtClean="0"/>
              <a:t>οξέων, σακχάρων</a:t>
            </a:r>
            <a:endParaRPr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92288" y="612775"/>
            <a:ext cx="5486400" cy="393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l-GR" dirty="0" smtClean="0"/>
              <a:t>Υγρή </a:t>
            </a:r>
            <a:r>
              <a:rPr lang="el-GR" dirty="0" smtClean="0"/>
              <a:t>χρωματογραφία με </a:t>
            </a:r>
            <a:r>
              <a:rPr lang="el-GR" dirty="0" smtClean="0"/>
              <a:t>ανιχνευτή </a:t>
            </a:r>
            <a:r>
              <a:rPr lang="en-US" dirty="0" smtClean="0"/>
              <a:t>Fluoresce </a:t>
            </a:r>
            <a:r>
              <a:rPr lang="en-US" dirty="0" smtClean="0"/>
              <a:t>(Hitachi), </a:t>
            </a:r>
            <a:r>
              <a:rPr lang="el-GR" dirty="0" smtClean="0"/>
              <a:t>και αυτόματο δειγματολήπτη</a:t>
            </a:r>
            <a:endParaRPr dirty="0"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l-GR" dirty="0" smtClean="0"/>
              <a:t>Για αναλύσεις </a:t>
            </a:r>
            <a:r>
              <a:rPr lang="el-GR" dirty="0" err="1" smtClean="0"/>
              <a:t>μυκοτοξινών</a:t>
            </a:r>
            <a:endParaRPr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92288" y="612775"/>
            <a:ext cx="5486400" cy="389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l-GR" dirty="0" smtClean="0"/>
              <a:t>Αναλυτής κρέατος και προϊόντων κρέατος</a:t>
            </a:r>
            <a:endParaRPr dirty="0"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l-GR" dirty="0" err="1" smtClean="0"/>
              <a:t>Oίκου</a:t>
            </a:r>
            <a:r>
              <a:rPr lang="el-GR" dirty="0" smtClean="0"/>
              <a:t> </a:t>
            </a:r>
            <a:r>
              <a:rPr lang="en-US" dirty="0" err="1" smtClean="0"/>
              <a:t>FoodScan</a:t>
            </a:r>
            <a:r>
              <a:rPr lang="en-US" dirty="0" smtClean="0"/>
              <a:t> Lab</a:t>
            </a:r>
            <a:endParaRPr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164</Words>
  <Application>Microsoft Office PowerPoint</Application>
  <PresentationFormat>Προβολή στην οθόνη (4:3)</PresentationFormat>
  <Paragraphs>37</Paragraphs>
  <Slides>16</Slides>
  <Notes>15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7" baseType="lpstr">
      <vt:lpstr>Θέμα του Office</vt:lpstr>
      <vt:lpstr> Εργαστήριο Ποιοτικού Ελέγχου και Υγιεινής Τροφίμων</vt:lpstr>
      <vt:lpstr>Xώρος γραφείων </vt:lpstr>
      <vt:lpstr>Χώρος Χημικού Αναλυτικού Εργαστηρίου </vt:lpstr>
      <vt:lpstr>Χώρος αναλύσεων ακριβείας</vt:lpstr>
      <vt:lpstr>Χώρος με απαγωγό</vt:lpstr>
      <vt:lpstr> Αναλυτικός χώρος με αέριους χρωματογράφους με αυτόματους δειγματολήπτες.</vt:lpstr>
      <vt:lpstr>Υγρή χρωματογραφία με δύο ανιχνευτές RI (Perkin Elmer, και VI (HP)</vt:lpstr>
      <vt:lpstr>Υγρή χρωματογραφία με ανιχνευτή Fluoresce (Hitachi), και αυτόματο δειγματολήπτη</vt:lpstr>
      <vt:lpstr>Αναλυτής κρέατος και προϊόντων κρέατος</vt:lpstr>
      <vt:lpstr>Φυγόκεντρος eppendorf</vt:lpstr>
      <vt:lpstr>Πεχάμετρο-Αγωγιμόμετρο HANA και ζυγός ακριβείας</vt:lpstr>
      <vt:lpstr>Χρωματόμετρο  Hunterlab </vt:lpstr>
      <vt:lpstr>Φασματοφωτόμετρο Perkin Elmer</vt:lpstr>
      <vt:lpstr>Λουτρό υπερήχων</vt:lpstr>
      <vt:lpstr>Περιστροφικός εξατμιστής Rotavapor Buchi</vt:lpstr>
      <vt:lpstr>Εξοπλισμός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Εργαστήριο Ποιοτικού Ελέγχου και Υγιεινής Τροφίμων</dc:title>
  <dc:creator>admin</dc:creator>
  <cp:lastModifiedBy>Χρήστης των Windows</cp:lastModifiedBy>
  <cp:revision>9</cp:revision>
  <dcterms:modified xsi:type="dcterms:W3CDTF">2020-10-23T12:02:50Z</dcterms:modified>
</cp:coreProperties>
</file>